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744" r:id="rId2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567">
          <p15:clr>
            <a:srgbClr val="A4A3A4"/>
          </p15:clr>
        </p15:guide>
        <p15:guide id="9" pos="204">
          <p15:clr>
            <a:srgbClr val="A4A3A4"/>
          </p15:clr>
        </p15:guide>
        <p15:guide id="10" pos="5511">
          <p15:clr>
            <a:srgbClr val="A4A3A4"/>
          </p15:clr>
        </p15:guide>
        <p15:guide id="11" pos="4241">
          <p15:clr>
            <a:srgbClr val="A4A3A4"/>
          </p15:clr>
        </p15:guide>
        <p15:guide id="12" pos="4468">
          <p15:clr>
            <a:srgbClr val="A4A3A4"/>
          </p15:clr>
        </p15:guide>
        <p15:guide id="13" pos="793">
          <p15:clr>
            <a:srgbClr val="A4A3A4"/>
          </p15:clr>
        </p15:guide>
        <p15:guide id="14" pos="2154">
          <p15:clr>
            <a:srgbClr val="A4A3A4"/>
          </p15:clr>
        </p15:guide>
        <p15:guide id="15" pos="1791">
          <p15:clr>
            <a:srgbClr val="A4A3A4"/>
          </p15:clr>
        </p15:guide>
        <p15:guide id="1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E7"/>
    <a:srgbClr val="FEEBD2"/>
    <a:srgbClr val="FF9900"/>
    <a:srgbClr val="4D4D4D"/>
    <a:srgbClr val="008000"/>
    <a:srgbClr val="DDDDDD"/>
    <a:srgbClr val="003366"/>
    <a:srgbClr val="33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75" autoAdjust="0"/>
  </p:normalViewPr>
  <p:slideViewPr>
    <p:cSldViewPr showGuides="1">
      <p:cViewPr varScale="1">
        <p:scale>
          <a:sx n="95" d="100"/>
          <a:sy n="95" d="100"/>
        </p:scale>
        <p:origin x="1592" y="68"/>
      </p:cViewPr>
      <p:guideLst>
        <p:guide orient="horz" pos="1480"/>
        <p:guide orient="horz" pos="799"/>
        <p:guide orient="horz" pos="436"/>
        <p:guide orient="horz" pos="2432"/>
        <p:guide orient="horz" pos="3748"/>
        <p:guide orient="horz" pos="1026"/>
        <p:guide orient="horz" pos="3521"/>
        <p:guide pos="567"/>
        <p:guide pos="204"/>
        <p:guide pos="5511"/>
        <p:guide pos="4241"/>
        <p:guide pos="4468"/>
        <p:guide pos="793"/>
        <p:guide pos="2154"/>
        <p:guide pos="17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1812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0" tIns="47315" rIns="94630" bIns="47315" numCol="1" anchor="t" anchorCtr="0" compatLnSpc="1">
            <a:prstTxWarp prst="textNoShape">
              <a:avLst/>
            </a:prstTxWarp>
          </a:bodyPr>
          <a:lstStyle>
            <a:lvl1pPr defTabSz="9465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44" y="1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0" tIns="47315" rIns="94630" bIns="47315" numCol="1" anchor="t" anchorCtr="0" compatLnSpc="1">
            <a:prstTxWarp prst="textNoShape">
              <a:avLst/>
            </a:prstTxWarp>
          </a:bodyPr>
          <a:lstStyle>
            <a:lvl1pPr algn="r" defTabSz="9465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18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0" tIns="47315" rIns="94630" bIns="47315" numCol="1" anchor="b" anchorCtr="0" compatLnSpc="1">
            <a:prstTxWarp prst="textNoShape">
              <a:avLst/>
            </a:prstTxWarp>
          </a:bodyPr>
          <a:lstStyle>
            <a:lvl1pPr defTabSz="9465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44" y="6457118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0" tIns="47315" rIns="94630" bIns="47315" numCol="1" anchor="b" anchorCtr="0" compatLnSpc="1">
            <a:prstTxWarp prst="textNoShape">
              <a:avLst/>
            </a:prstTxWarp>
          </a:bodyPr>
          <a:lstStyle>
            <a:lvl1pPr algn="r" defTabSz="9465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389E56-B004-46F7-9459-1425C9ED3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>
            <a:lvl1pPr defTabSz="9149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31" y="1"/>
            <a:ext cx="4302994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>
            <a:lvl1pPr algn="r" defTabSz="9149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03" y="3228562"/>
            <a:ext cx="7942036" cy="30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20"/>
            <a:ext cx="4302994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defTabSz="9149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31" y="6457120"/>
            <a:ext cx="4302994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 defTabSz="9149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380608-6676-4749-BFD4-FD75973E96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9500"/>
            <a:ext cx="9144000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7848600" cy="576262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07904" y="5589589"/>
            <a:ext cx="5040809" cy="863600"/>
          </a:xfrm>
          <a:prstGeom prst="rect">
            <a:avLst/>
          </a:prstGeom>
        </p:spPr>
        <p:txBody>
          <a:bodyPr tIns="252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00" y="383346"/>
            <a:ext cx="2786400" cy="7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0" y="2840400"/>
            <a:ext cx="2843213" cy="15372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880000" y="1268413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0581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300788" y="2840400"/>
            <a:ext cx="2843212" cy="151216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268412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7" y="28404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592386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5200"/>
            <a:ext cx="9156700" cy="20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males 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95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4255200"/>
            <a:ext cx="9156700" cy="16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6300788" y="2840400"/>
            <a:ext cx="2843212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8" y="28404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844000"/>
            <a:ext cx="2843213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628775"/>
            <a:ext cx="8424863" cy="3960813"/>
          </a:xfrm>
          <a:prstGeom prst="rect">
            <a:avLst/>
          </a:prstGeom>
        </p:spPr>
        <p:txBody>
          <a:bodyPr lIns="216000" t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885825" y="1268413"/>
            <a:ext cx="7862888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23850" y="5589588"/>
            <a:ext cx="7862888" cy="360362"/>
          </a:xfrm>
          <a:prstGeom prst="rect">
            <a:avLst/>
          </a:prstGeom>
        </p:spPr>
        <p:txBody>
          <a:bodyPr lIns="90000" tIns="46800" anchor="b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1260000"/>
            <a:ext cx="9144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369952"/>
            <a:ext cx="1908175" cy="5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9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300788" y="3625200"/>
            <a:ext cx="2843212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88000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2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1268412"/>
            <a:ext cx="6264000" cy="232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23575" y="1268412"/>
            <a:ext cx="5940425" cy="2321999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9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120000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3060000" y="1268412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2843213" y="1628775"/>
            <a:ext cx="6300787" cy="3960813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628775"/>
            <a:ext cx="5905500" cy="3960813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D35198-83BD-4EE2-9365-F2FE7479717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es 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2843213" y="1268413"/>
            <a:ext cx="6300787" cy="4681537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268412"/>
            <a:ext cx="2808000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D35198-83BD-4EE2-9365-F2FE7479717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628775"/>
            <a:ext cx="6300788" cy="3960813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638300"/>
            <a:ext cx="5976342" cy="3960813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es 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3"/>
            <a:ext cx="6300788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4"/>
            <a:ext cx="5976342" cy="4681536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268412"/>
            <a:ext cx="2808000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732588" y="3175200"/>
            <a:ext cx="1367804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8136000" y="1772816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732588" y="17712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900113" y="1772816"/>
            <a:ext cx="5400675" cy="1368152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732392" y="316905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732588" y="45828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900113" y="3140968"/>
            <a:ext cx="5400675" cy="1440830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895003" y="4593630"/>
            <a:ext cx="5400675" cy="1368152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900113" y="2205750"/>
            <a:ext cx="0" cy="41760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/>
          <p:cNvSpPr/>
          <p:nvPr userDrawn="1"/>
        </p:nvSpPr>
        <p:spPr bwMode="auto">
          <a:xfrm>
            <a:off x="8136000" y="4581950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68412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90000" y="1268413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268413"/>
            <a:ext cx="4230688" cy="4681537"/>
          </a:xfrm>
          <a:prstGeom prst="rect">
            <a:avLst/>
          </a:prstGeom>
        </p:spPr>
        <p:txBody>
          <a:bodyPr lIns="216000" tIns="216000" rIns="216000" anchor="t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94564" y="1260475"/>
            <a:ext cx="4154149" cy="4681537"/>
          </a:xfrm>
          <a:prstGeom prst="rect">
            <a:avLst/>
          </a:prstGeom>
        </p:spPr>
        <p:txBody>
          <a:bodyPr lIns="216000" tIns="216000" rIns="0" anchor="t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Universität Passau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8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628774"/>
            <a:ext cx="2843213" cy="219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628775"/>
            <a:ext cx="5976938" cy="3960813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000"/>
            </a:lvl1pPr>
            <a:lvl2pPr algn="l">
              <a:spcBef>
                <a:spcPts val="600"/>
              </a:spcBef>
              <a:spcAft>
                <a:spcPts val="600"/>
              </a:spcAft>
              <a:defRPr sz="1800"/>
            </a:lvl2pPr>
            <a:lvl3pPr algn="l">
              <a:spcBef>
                <a:spcPts val="600"/>
              </a:spcBef>
              <a:spcAft>
                <a:spcPts val="600"/>
              </a:spcAft>
              <a:defRPr sz="1600"/>
            </a:lvl3pPr>
            <a:lvl4pPr algn="l"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>
          <a:xfrm>
            <a:off x="325438" y="6444000"/>
            <a:ext cx="2230338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3860800"/>
            <a:ext cx="2843212" cy="17287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66508"/>
            <a:ext cx="1908000" cy="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25438" y="6444000"/>
            <a:ext cx="2518370" cy="36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Sommersemester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08713" y="6444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8742581-81B1-425F-B25E-3CD197136A0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24000" y="176400"/>
            <a:ext cx="6476400" cy="50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34800"/>
            <a:ext cx="1908000" cy="56965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81" r:id="rId4"/>
    <p:sldLayoutId id="2147483743" r:id="rId5"/>
    <p:sldLayoutId id="2147483779" r:id="rId6"/>
    <p:sldLayoutId id="2147483746" r:id="rId7"/>
    <p:sldLayoutId id="2147483761" r:id="rId8"/>
    <p:sldLayoutId id="2147483762" r:id="rId9"/>
    <p:sldLayoutId id="2147483745" r:id="rId10"/>
    <p:sldLayoutId id="2147483747" r:id="rId11"/>
    <p:sldLayoutId id="2147483744" r:id="rId12"/>
    <p:sldLayoutId id="2147483780" r:id="rId13"/>
    <p:sldLayoutId id="2147483749" r:id="rId14"/>
    <p:sldLayoutId id="2147483748" r:id="rId15"/>
    <p:sldLayoutId id="2147483750" r:id="rId16"/>
    <p:sldLayoutId id="2147483752" r:id="rId17"/>
    <p:sldLayoutId id="2147483751" r:id="rId18"/>
    <p:sldLayoutId id="2147483753" r:id="rId19"/>
    <p:sldLayoutId id="2147483760" r:id="rId20"/>
    <p:sldLayoutId id="2147483754" r:id="rId21"/>
    <p:sldLayoutId id="2147483759" r:id="rId22"/>
    <p:sldLayoutId id="2147483756" r:id="rId23"/>
    <p:sldLayoutId id="2147483755" r:id="rId24"/>
  </p:sldLayoutIdLst>
  <p:hf hdr="0"/>
  <p:txStyles>
    <p:titleStyle>
      <a:lvl1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2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73149-0F08-47D5-8BF2-D23B5F50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6164"/>
            <a:ext cx="6840438" cy="506461"/>
          </a:xfrm>
        </p:spPr>
        <p:txBody>
          <a:bodyPr>
            <a:normAutofit fontScale="90000"/>
          </a:bodyPr>
          <a:lstStyle/>
          <a:p>
            <a:r>
              <a:rPr lang="de-DE" dirty="0"/>
              <a:t>Behinderung, chronische oder psychische Erkrankung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3E355D-C512-46A1-9928-86DC162CD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Falls jemand von Ihnen aufgrund einer </a:t>
            </a:r>
            <a:r>
              <a:rPr lang="de-DE"/>
              <a:t>gesundheitlichen Beeinträchtigung Unterstützung </a:t>
            </a:r>
            <a:r>
              <a:rPr lang="de-DE" dirty="0"/>
              <a:t>braucht, </a:t>
            </a:r>
          </a:p>
          <a:p>
            <a:pPr marL="0" indent="0">
              <a:buNone/>
            </a:pPr>
            <a:r>
              <a:rPr lang="de-DE" dirty="0"/>
              <a:t>wenden Sie sich doch bitte am Ende der Lehrveranstaltung oder während meiner Sprechstunde an mich.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AF67C7-754E-401D-9FFD-EEE2D0F4C0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F46522-85B8-4BCF-87B4-F3F6BC2B18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2E9E13-0FAE-4188-BFE5-0C36CBFC53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8" name="Bildplatzhalter 10">
            <a:extLst>
              <a:ext uri="{FF2B5EF4-FFF2-40B4-BE49-F238E27FC236}">
                <a16:creationId xmlns:a16="http://schemas.microsoft.com/office/drawing/2014/main" id="{BB7C7E74-6AE6-4ED7-AE4E-92BFB0E49B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6" b="34088"/>
          <a:stretch/>
        </p:blipFill>
        <p:spPr>
          <a:xfrm>
            <a:off x="0" y="3895725"/>
            <a:ext cx="915670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308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farben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BC2A33"/>
      </a:accent3>
      <a:accent4>
        <a:srgbClr val="006039"/>
      </a:accent4>
      <a:accent5>
        <a:srgbClr val="005AA1"/>
      </a:accent5>
      <a:accent6>
        <a:srgbClr val="999F9E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Vorlage Uni allgemein</vt:lpstr>
      <vt:lpstr>Behinderung, chronische oder psychische Erkrankung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Anja</dc:creator>
  <cp:lastModifiedBy>Bunge, Ulrike</cp:lastModifiedBy>
  <cp:revision>671</cp:revision>
  <cp:lastPrinted>2020-10-02T05:59:25Z</cp:lastPrinted>
  <dcterms:created xsi:type="dcterms:W3CDTF">2014-07-28T15:26:04Z</dcterms:created>
  <dcterms:modified xsi:type="dcterms:W3CDTF">2024-04-10T10:09:16Z</dcterms:modified>
</cp:coreProperties>
</file>